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Raleway" charset="1" panose="020B0503030101060003"/>
      <p:regular r:id="rId9"/>
    </p:embeddedFont>
    <p:embeddedFont>
      <p:font typeface="Raleway Bold" charset="1" panose="020B0803030101060003"/>
      <p:regular r:id="rId10"/>
    </p:embeddedFont>
    <p:embeddedFont>
      <p:font typeface="Raleway Heavy" charset="1" panose="020B0003030101060003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Bold" charset="1" panose="020B08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Light Bold Italics" charset="1" panose="020B08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jpeg" Type="http://schemas.openxmlformats.org/officeDocument/2006/relationships/image"/><Relationship Id="rId7" Target="../media/image36.jpeg" Type="http://schemas.openxmlformats.org/officeDocument/2006/relationships/image"/><Relationship Id="rId8" Target="../media/image3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7763" y="6117782"/>
            <a:ext cx="21063526" cy="5181009"/>
            <a:chOff x="0" y="0"/>
            <a:chExt cx="28084702" cy="69080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646699" y="1522780"/>
              <a:ext cx="8833571" cy="538523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633408">
              <a:off x="418762" y="761390"/>
              <a:ext cx="8809175" cy="5385232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94501">
              <a:off x="18877898" y="805032"/>
              <a:ext cx="8809175" cy="538523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2477744" y="3919423"/>
            <a:ext cx="13332513" cy="206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47"/>
              </a:lnSpc>
            </a:pPr>
            <a:r>
              <a:rPr lang="en-US" sz="12105">
                <a:solidFill>
                  <a:srgbClr val="464D70"/>
                </a:solidFill>
                <a:latin typeface="Libre Baskerville"/>
              </a:rPr>
              <a:t>Chatty Chip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40010" y="1518085"/>
            <a:ext cx="12613795" cy="294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6"/>
              </a:lnSpc>
            </a:pPr>
            <a:r>
              <a:rPr lang="en-US" sz="7597" spc="1147">
                <a:solidFill>
                  <a:srgbClr val="464D70"/>
                </a:solidFill>
                <a:latin typeface="Raleway Heavy"/>
              </a:rPr>
              <a:t>MOBILE APPLICATION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9061925">
            <a:off x="-164565" y="-347013"/>
            <a:ext cx="2782036" cy="274662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00347" y="3057952"/>
            <a:ext cx="1087305" cy="118419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26899">
            <a:off x="15631864" y="-298951"/>
            <a:ext cx="2782036" cy="27466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5300" y="5277514"/>
            <a:ext cx="2277400" cy="232387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84392" y="2437958"/>
            <a:ext cx="12119217" cy="374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23"/>
              </a:lnSpc>
            </a:pPr>
            <a:r>
              <a:rPr lang="en-US" sz="12373" spc="1868">
                <a:solidFill>
                  <a:srgbClr val="2F3657"/>
                </a:solidFill>
                <a:latin typeface="Raleway Heavy"/>
              </a:rPr>
              <a:t>THANK YOU!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245603">
            <a:off x="14884598" y="-1691146"/>
            <a:ext cx="4377589" cy="45342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8556895">
            <a:off x="-944232" y="-1711114"/>
            <a:ext cx="4377589" cy="453422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44701" y="9012365"/>
            <a:ext cx="7315200" cy="8778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544701" y="9163050"/>
            <a:ext cx="7198599" cy="48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553">
                <a:solidFill>
                  <a:srgbClr val="464D70"/>
                </a:solidFill>
                <a:latin typeface="Raleway"/>
              </a:rPr>
              <a:t>Github link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62182" y="0"/>
            <a:ext cx="6229786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507647"/>
            <a:ext cx="9804244" cy="185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15"/>
              </a:lnSpc>
            </a:pPr>
            <a:r>
              <a:rPr lang="en-US" sz="10868">
                <a:solidFill>
                  <a:srgbClr val="464D70"/>
                </a:solidFill>
                <a:latin typeface="Libre Baskerville Italics"/>
              </a:rPr>
              <a:t>Motivation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2443" y="3782538"/>
            <a:ext cx="8936759" cy="478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3600">
                <a:solidFill>
                  <a:srgbClr val="464D70"/>
                </a:solidFill>
                <a:latin typeface="Raleway"/>
              </a:rPr>
              <a:t>Chatty Chip is a simple and secure chat platform designed specifically for one-on-one communication. Its high level of security and privacy is ensured through the use of end-to-end encryption to protect user messages and data from unauthorized access.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0" y="0"/>
            <a:ext cx="4950122" cy="49955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12251" y="1041609"/>
            <a:ext cx="6268321" cy="183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3"/>
              </a:lnSpc>
            </a:pPr>
            <a:r>
              <a:rPr lang="en-US" sz="8888">
                <a:solidFill>
                  <a:srgbClr val="464D70"/>
                </a:solidFill>
                <a:latin typeface="Libre Baskerville"/>
              </a:rPr>
              <a:t>Objectives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52633" y="3224836"/>
            <a:ext cx="3473556" cy="4666593"/>
            <a:chOff x="0" y="0"/>
            <a:chExt cx="4631409" cy="622212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631409" cy="6222123"/>
              <a:chOff x="0" y="0"/>
              <a:chExt cx="660400" cy="88722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0" y="0"/>
                <a:ext cx="660400" cy="887223"/>
              </a:xfrm>
              <a:custGeom>
                <a:avLst/>
                <a:gdLst/>
                <a:ahLst/>
                <a:cxnLst/>
                <a:rect r="r" b="b" t="t" l="l"/>
                <a:pathLst>
                  <a:path h="887223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0155"/>
                    </a:cubicBezTo>
                    <a:lnTo>
                      <a:pt x="660400" y="887223"/>
                    </a:lnTo>
                    <a:lnTo>
                      <a:pt x="0" y="887223"/>
                    </a:lnTo>
                    <a:lnTo>
                      <a:pt x="0" y="330569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DFAF0"/>
              </a:solidFill>
              <a:ln w="47625">
                <a:solidFill>
                  <a:srgbClr val="464D70"/>
                </a:solidFill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889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588071" y="879517"/>
              <a:ext cx="1631623" cy="2150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9643" spc="1456">
                  <a:solidFill>
                    <a:srgbClr val="464D70"/>
                  </a:solidFill>
                  <a:latin typeface="Raleway Heavy"/>
                </a:rPr>
                <a:t>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27623" y="3097131"/>
              <a:ext cx="3587983" cy="216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8"/>
                </a:lnSpc>
              </a:pPr>
              <a:r>
                <a:rPr lang="en-US" sz="3303">
                  <a:solidFill>
                    <a:srgbClr val="464D70"/>
                  </a:solidFill>
                  <a:latin typeface="Raleway"/>
                </a:rPr>
                <a:t>Provide a simple and user-friendly app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35002" y="3224836"/>
            <a:ext cx="3473556" cy="4666593"/>
            <a:chOff x="0" y="0"/>
            <a:chExt cx="4631409" cy="622212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631409" cy="6222123"/>
              <a:chOff x="0" y="0"/>
              <a:chExt cx="660400" cy="88722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0" y="0"/>
                <a:ext cx="660400" cy="887223"/>
              </a:xfrm>
              <a:custGeom>
                <a:avLst/>
                <a:gdLst/>
                <a:ahLst/>
                <a:cxnLst/>
                <a:rect r="r" b="b" t="t" l="l"/>
                <a:pathLst>
                  <a:path h="887223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0155"/>
                    </a:cubicBezTo>
                    <a:lnTo>
                      <a:pt x="660400" y="887223"/>
                    </a:lnTo>
                    <a:lnTo>
                      <a:pt x="0" y="887223"/>
                    </a:lnTo>
                    <a:lnTo>
                      <a:pt x="0" y="330569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DFAF0"/>
              </a:solidFill>
              <a:ln w="47625">
                <a:solidFill>
                  <a:srgbClr val="464D70"/>
                </a:solidFill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889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588071" y="879517"/>
              <a:ext cx="1631623" cy="2150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9643" spc="1456">
                  <a:solidFill>
                    <a:srgbClr val="464D70"/>
                  </a:solidFill>
                  <a:latin typeface="Raleway Heavy"/>
                </a:rPr>
                <a:t>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27623" y="3097131"/>
              <a:ext cx="3587983" cy="216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8"/>
                </a:lnSpc>
              </a:pPr>
              <a:r>
                <a:rPr lang="en-US" sz="3303">
                  <a:solidFill>
                    <a:srgbClr val="464D70"/>
                  </a:solidFill>
                  <a:latin typeface="Raleway"/>
                </a:rPr>
                <a:t>Ensure a high level of security and privacy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98406" y="3224836"/>
            <a:ext cx="3473556" cy="4666593"/>
            <a:chOff x="0" y="0"/>
            <a:chExt cx="660400" cy="887223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660400" cy="887223"/>
            </a:xfrm>
            <a:custGeom>
              <a:avLst/>
              <a:gdLst/>
              <a:ahLst/>
              <a:cxnLst/>
              <a:rect r="r" b="b" t="t" l="l"/>
              <a:pathLst>
                <a:path h="887223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0155"/>
                  </a:cubicBezTo>
                  <a:lnTo>
                    <a:pt x="660400" y="887223"/>
                  </a:lnTo>
                  <a:lnTo>
                    <a:pt x="0" y="887223"/>
                  </a:lnTo>
                  <a:lnTo>
                    <a:pt x="0" y="33056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DFAF0"/>
            </a:solidFill>
            <a:ln w="47625">
              <a:solidFill>
                <a:srgbClr val="464D70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47448" lIns="47448" bIns="47448" rIns="47448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589459" y="3834468"/>
            <a:ext cx="1223717" cy="166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9643" spc="1456">
                <a:solidFill>
                  <a:srgbClr val="464D70"/>
                </a:solidFill>
                <a:latin typeface="Raleway Heavy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89691" y="5895996"/>
            <a:ext cx="2690987" cy="160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3303">
                <a:solidFill>
                  <a:srgbClr val="464D70"/>
                </a:solidFill>
                <a:latin typeface="Raleway"/>
              </a:rPr>
              <a:t>Enable users to customize</a:t>
            </a:r>
          </a:p>
          <a:p>
            <a:pPr algn="ctr">
              <a:lnSpc>
                <a:spcPts val="3138"/>
              </a:lnSpc>
            </a:pPr>
          </a:p>
          <a:p>
            <a:pPr algn="ctr">
              <a:lnSpc>
                <a:spcPts val="3138"/>
              </a:lnSpc>
            </a:pP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05440" y="5291464"/>
            <a:ext cx="4950122" cy="4995536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3561811" y="3224836"/>
            <a:ext cx="3473556" cy="4666593"/>
            <a:chOff x="0" y="0"/>
            <a:chExt cx="4631409" cy="622212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631409" cy="6222123"/>
              <a:chOff x="0" y="0"/>
              <a:chExt cx="660400" cy="88722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>
                <a:off x="0" y="0"/>
                <a:ext cx="660400" cy="887223"/>
              </a:xfrm>
              <a:custGeom>
                <a:avLst/>
                <a:gdLst/>
                <a:ahLst/>
                <a:cxnLst/>
                <a:rect r="r" b="b" t="t" l="l"/>
                <a:pathLst>
                  <a:path h="887223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0155"/>
                    </a:cubicBezTo>
                    <a:lnTo>
                      <a:pt x="660400" y="887223"/>
                    </a:lnTo>
                    <a:lnTo>
                      <a:pt x="0" y="887223"/>
                    </a:lnTo>
                    <a:lnTo>
                      <a:pt x="0" y="330569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DFAF0"/>
              </a:solidFill>
              <a:ln w="47625">
                <a:solidFill>
                  <a:srgbClr val="464D70"/>
                </a:solidFill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889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588071" y="879517"/>
              <a:ext cx="1631623" cy="2150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00"/>
                </a:lnSpc>
              </a:pPr>
              <a:r>
                <a:rPr lang="en-US" sz="9643" spc="1456">
                  <a:solidFill>
                    <a:srgbClr val="464D70"/>
                  </a:solidFill>
                  <a:latin typeface="Raleway Heavy"/>
                </a:rPr>
                <a:t>4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27623" y="3097131"/>
              <a:ext cx="3587983" cy="216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8"/>
                </a:lnSpc>
              </a:pPr>
              <a:r>
                <a:rPr lang="en-US" sz="3303">
                  <a:solidFill>
                    <a:srgbClr val="464D70"/>
                  </a:solidFill>
                  <a:latin typeface="Raleway"/>
                </a:rPr>
                <a:t>Provide fast and reliable messaging services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966210" y="0"/>
            <a:ext cx="6444231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122441" y="0"/>
            <a:ext cx="6444231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41878" y="1693331"/>
            <a:ext cx="9804244" cy="185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15"/>
              </a:lnSpc>
            </a:pPr>
            <a:r>
              <a:rPr lang="en-US" sz="10868">
                <a:solidFill>
                  <a:srgbClr val="464D70"/>
                </a:solidFill>
                <a:latin typeface="Libre Baskerville Italics"/>
              </a:rPr>
              <a:t>Scope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44701" y="4012401"/>
            <a:ext cx="7198599" cy="48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0"/>
              </a:lnSpc>
            </a:pPr>
            <a:r>
              <a:rPr lang="en-US" sz="2553">
                <a:solidFill>
                  <a:srgbClr val="464D70"/>
                </a:solidFill>
                <a:latin typeface="Raleway"/>
              </a:rPr>
              <a:t>Our mobile chat application, developed for both Android and iOS, provides fast and reliable messaging services with end-to-end encryption to ensure high levels of security and privacy. The app includes customizable profiles, themes, emojis, and stickers, and features a simple and intuitive user interface. Users can exchange messages, photos, videos, and other files in real-time, making communication both convenient and efficient.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686660">
            <a:off x="15826705" y="-282862"/>
            <a:ext cx="2865189" cy="282872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9061925">
            <a:off x="-149886" y="-333287"/>
            <a:ext cx="2865189" cy="28287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697129" y="3012321"/>
            <a:ext cx="10893742" cy="560481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212836" y="8217405"/>
            <a:ext cx="13808063" cy="4611567"/>
            <a:chOff x="0" y="0"/>
            <a:chExt cx="18410751" cy="614875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326205">
              <a:off x="233522" y="402142"/>
              <a:ext cx="8742502" cy="5344473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321955">
              <a:off x="9437507" y="407211"/>
              <a:ext cx="8742502" cy="534447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241808" y="8217405"/>
            <a:ext cx="13808063" cy="4611567"/>
            <a:chOff x="0" y="0"/>
            <a:chExt cx="18410751" cy="614875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326205">
              <a:off x="233522" y="402142"/>
              <a:ext cx="8742502" cy="5344473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321955">
              <a:off x="9437507" y="407211"/>
              <a:ext cx="8742502" cy="5344473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428346" y="515326"/>
            <a:ext cx="15437124" cy="209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7"/>
              </a:lnSpc>
            </a:pPr>
            <a:r>
              <a:rPr lang="en-US" sz="12305">
                <a:solidFill>
                  <a:srgbClr val="2F3657"/>
                </a:solidFill>
                <a:latin typeface="Libre Baskerville Italics"/>
              </a:rPr>
              <a:t>Design structure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7806554"/>
            <a:ext cx="2936084" cy="29904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901066" y="8030235"/>
            <a:ext cx="2716469" cy="276677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8042" y="3727822"/>
            <a:ext cx="2678158" cy="267815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198684" y="4013831"/>
            <a:ext cx="2894674" cy="28890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363709" y="3841685"/>
            <a:ext cx="4039155" cy="296373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889178" y="2958669"/>
            <a:ext cx="3680359" cy="413341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36191" y="1172496"/>
            <a:ext cx="16333346" cy="13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7"/>
              </a:lnSpc>
            </a:pPr>
            <a:r>
              <a:rPr lang="en-US" sz="7597">
                <a:solidFill>
                  <a:srgbClr val="464D70"/>
                </a:solidFill>
                <a:latin typeface="Libre Baskerville"/>
              </a:rPr>
              <a:t>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8042" y="6923132"/>
            <a:ext cx="2690987" cy="82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3303">
                <a:solidFill>
                  <a:srgbClr val="464D70"/>
                </a:solidFill>
                <a:latin typeface="Raleway"/>
              </a:rPr>
              <a:t>Visual Studio</a:t>
            </a:r>
          </a:p>
          <a:p>
            <a:pPr algn="ctr">
              <a:lnSpc>
                <a:spcPts val="313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00527" y="7314579"/>
            <a:ext cx="2690987" cy="42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3303">
                <a:solidFill>
                  <a:srgbClr val="464D70"/>
                </a:solidFill>
                <a:latin typeface="Raleway"/>
              </a:rPr>
              <a:t>Chroom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37793" y="7142433"/>
            <a:ext cx="2690987" cy="42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3303">
                <a:solidFill>
                  <a:srgbClr val="464D70"/>
                </a:solidFill>
                <a:latin typeface="Raleway"/>
              </a:rPr>
              <a:t>Flutter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3864" y="6867338"/>
            <a:ext cx="2690987" cy="82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3303">
                <a:solidFill>
                  <a:srgbClr val="464D70"/>
                </a:solidFill>
                <a:latin typeface="Raleway"/>
              </a:rPr>
              <a:t>Android Studio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7327" y="876300"/>
            <a:ext cx="16333346" cy="13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7"/>
              </a:lnSpc>
            </a:pPr>
            <a:r>
              <a:rPr lang="en-US" sz="7597">
                <a:solidFill>
                  <a:srgbClr val="464D70"/>
                </a:solidFill>
                <a:latin typeface="Libre Baskerville Italics"/>
              </a:rPr>
              <a:t>Testing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7197036"/>
            <a:ext cx="7583228" cy="4218896"/>
            <a:chOff x="0" y="0"/>
            <a:chExt cx="10110971" cy="562519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445832">
              <a:off x="280898" y="276830"/>
              <a:ext cx="4582582" cy="464165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144378" y="965628"/>
              <a:ext cx="4966593" cy="465956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996656" y="3026153"/>
            <a:ext cx="3563774" cy="5646578"/>
            <a:chOff x="0" y="0"/>
            <a:chExt cx="4751699" cy="752877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751699" cy="7528771"/>
              <a:chOff x="0" y="0"/>
              <a:chExt cx="1257148" cy="199187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1257148" cy="1991872"/>
              </a:xfrm>
              <a:custGeom>
                <a:avLst/>
                <a:gdLst/>
                <a:ahLst/>
                <a:cxnLst/>
                <a:rect r="r" b="b" t="t" l="l"/>
                <a:pathLst>
                  <a:path h="1991872" w="1257148">
                    <a:moveTo>
                      <a:pt x="0" y="0"/>
                    </a:moveTo>
                    <a:lnTo>
                      <a:pt x="1257148" y="0"/>
                    </a:lnTo>
                    <a:lnTo>
                      <a:pt x="1257148" y="1991872"/>
                    </a:lnTo>
                    <a:lnTo>
                      <a:pt x="0" y="1991872"/>
                    </a:lnTo>
                    <a:close/>
                  </a:path>
                </a:pathLst>
              </a:custGeom>
              <a:solidFill>
                <a:srgbClr val="FDFAF0"/>
              </a:solidFill>
              <a:ln w="47625">
                <a:solidFill>
                  <a:srgbClr val="464D70"/>
                </a:solidFill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5"/>
                  </a:lnSpc>
                </a:pPr>
              </a:p>
            </p:txBody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308559" y="334391"/>
              <a:ext cx="4134580" cy="4134564"/>
              <a:chOff x="0" y="0"/>
              <a:chExt cx="6350025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0" r="0" t="-25000" b="-25000"/>
                </a:stretch>
              </a:blip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566278" y="5665912"/>
              <a:ext cx="3619142" cy="1366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3"/>
                </a:lnSpc>
              </a:pPr>
              <a:r>
                <a:rPr lang="en-US" sz="1375">
                  <a:solidFill>
                    <a:srgbClr val="464D70"/>
                  </a:solidFill>
                  <a:latin typeface="Raleway"/>
                </a:rPr>
                <a:t>Lorem ipsum dolor sit amet, consectetur adipiscing elit, sed do eiusmod tempor incididunt ut labore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32932" y="4740041"/>
              <a:ext cx="3485835" cy="777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3"/>
                </a:lnSpc>
              </a:pPr>
              <a:r>
                <a:rPr lang="en-US" sz="1919" spc="76">
                  <a:solidFill>
                    <a:srgbClr val="464D70"/>
                  </a:solidFill>
                  <a:latin typeface="Raleway Heavy Bold"/>
                </a:rPr>
                <a:t>Your Catchy Subheading Here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62113" y="7100668"/>
            <a:ext cx="11539555" cy="4315264"/>
            <a:chOff x="0" y="0"/>
            <a:chExt cx="15386073" cy="575368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445832">
              <a:off x="280898" y="405320"/>
              <a:ext cx="4582582" cy="4641658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144378" y="1094118"/>
              <a:ext cx="4966593" cy="4659567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560368">
              <a:off x="10457231" y="341075"/>
              <a:ext cx="4582582" cy="4641658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7362113" y="3026153"/>
            <a:ext cx="3563774" cy="5646578"/>
            <a:chOff x="0" y="0"/>
            <a:chExt cx="4751699" cy="752877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751699" cy="7528771"/>
              <a:chOff x="0" y="0"/>
              <a:chExt cx="1257148" cy="199187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>
                <a:off x="0" y="0"/>
                <a:ext cx="1257148" cy="1991872"/>
              </a:xfrm>
              <a:custGeom>
                <a:avLst/>
                <a:gdLst/>
                <a:ahLst/>
                <a:cxnLst/>
                <a:rect r="r" b="b" t="t" l="l"/>
                <a:pathLst>
                  <a:path h="1991872" w="1257148">
                    <a:moveTo>
                      <a:pt x="0" y="0"/>
                    </a:moveTo>
                    <a:lnTo>
                      <a:pt x="1257148" y="0"/>
                    </a:lnTo>
                    <a:lnTo>
                      <a:pt x="1257148" y="1991872"/>
                    </a:lnTo>
                    <a:lnTo>
                      <a:pt x="0" y="1991872"/>
                    </a:lnTo>
                    <a:close/>
                  </a:path>
                </a:pathLst>
              </a:custGeom>
              <a:solidFill>
                <a:srgbClr val="FDFAF0"/>
              </a:solidFill>
              <a:ln w="47625">
                <a:solidFill>
                  <a:srgbClr val="464D70"/>
                </a:solidFill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5"/>
                  </a:lnSpc>
                </a:pPr>
              </a:p>
            </p:txBody>
          </p:sp>
        </p:grp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308559" y="334391"/>
              <a:ext cx="4134580" cy="4134564"/>
              <a:chOff x="0" y="0"/>
              <a:chExt cx="6350025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0" r="0" t="-25000" b="-25000"/>
                </a:stretch>
              </a:blip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566278" y="5665912"/>
              <a:ext cx="3619142" cy="1366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3"/>
                </a:lnSpc>
              </a:pPr>
              <a:r>
                <a:rPr lang="en-US" sz="1375">
                  <a:solidFill>
                    <a:srgbClr val="464D70"/>
                  </a:solidFill>
                  <a:latin typeface="Raleway"/>
                </a:rPr>
                <a:t>Lorem ipsum dolor sit amet, consectetur adipiscing elit, sed do eiusmod tempor incididunt ut labore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632932" y="4740041"/>
              <a:ext cx="3485835" cy="777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3"/>
                </a:lnSpc>
              </a:pPr>
              <a:r>
                <a:rPr lang="en-US" sz="1919" spc="76">
                  <a:solidFill>
                    <a:srgbClr val="464D70"/>
                  </a:solidFill>
                  <a:latin typeface="Raleway Heavy Bold"/>
                </a:rPr>
                <a:t>Your Catchy Subheading Here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727569" y="3026153"/>
            <a:ext cx="3563774" cy="5646578"/>
            <a:chOff x="0" y="0"/>
            <a:chExt cx="4751699" cy="75287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751699" cy="7528771"/>
              <a:chOff x="0" y="0"/>
              <a:chExt cx="1257148" cy="199187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>
                <a:off x="0" y="0"/>
                <a:ext cx="1257148" cy="1991872"/>
              </a:xfrm>
              <a:custGeom>
                <a:avLst/>
                <a:gdLst/>
                <a:ahLst/>
                <a:cxnLst/>
                <a:rect r="r" b="b" t="t" l="l"/>
                <a:pathLst>
                  <a:path h="1991872" w="1257148">
                    <a:moveTo>
                      <a:pt x="0" y="0"/>
                    </a:moveTo>
                    <a:lnTo>
                      <a:pt x="1257148" y="0"/>
                    </a:lnTo>
                    <a:lnTo>
                      <a:pt x="1257148" y="1991872"/>
                    </a:lnTo>
                    <a:lnTo>
                      <a:pt x="0" y="1991872"/>
                    </a:lnTo>
                    <a:close/>
                  </a:path>
                </a:pathLst>
              </a:custGeom>
              <a:solidFill>
                <a:srgbClr val="FDFAF0"/>
              </a:solidFill>
              <a:ln w="47625">
                <a:solidFill>
                  <a:srgbClr val="464D70"/>
                </a:solidFill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5"/>
                  </a:lnSpc>
                </a:pPr>
              </a:p>
            </p:txBody>
          </p:sp>
        </p:grp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308559" y="334391"/>
              <a:ext cx="4134580" cy="4134564"/>
              <a:chOff x="0" y="0"/>
              <a:chExt cx="6350025" cy="63500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22402" r="-12597" t="-20554" b="-81946"/>
                </a:stretch>
              </a:blip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566278" y="5665912"/>
              <a:ext cx="3619142" cy="1366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3"/>
                </a:lnSpc>
              </a:pPr>
              <a:r>
                <a:rPr lang="en-US" sz="1375">
                  <a:solidFill>
                    <a:srgbClr val="464D70"/>
                  </a:solidFill>
                  <a:latin typeface="Raleway"/>
                </a:rPr>
                <a:t>Lorem ipsum dolor sit amet, consectetur adipiscing elit, sed do eiusmod tempor incididunt ut labore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632932" y="4740041"/>
              <a:ext cx="3485835" cy="777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3"/>
                </a:lnSpc>
              </a:pPr>
              <a:r>
                <a:rPr lang="en-US" sz="1919" spc="76">
                  <a:solidFill>
                    <a:srgbClr val="464D70"/>
                  </a:solidFill>
                  <a:latin typeface="Raleway Heavy Bold"/>
                </a:rPr>
                <a:t>Your Catchy Subheading Here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55056" y="2646678"/>
            <a:ext cx="9804244" cy="185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15"/>
              </a:lnSpc>
            </a:pPr>
            <a:r>
              <a:rPr lang="en-US" sz="10868">
                <a:solidFill>
                  <a:srgbClr val="464D70"/>
                </a:solidFill>
                <a:latin typeface="Libre Baskerville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57878" y="4411414"/>
            <a:ext cx="7198599" cy="339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0"/>
              </a:lnSpc>
            </a:pPr>
            <a:r>
              <a:rPr lang="en-US" sz="2553">
                <a:solidFill>
                  <a:srgbClr val="464D70"/>
                </a:solidFill>
                <a:latin typeface="Raleway"/>
              </a:rPr>
              <a:t>The chat application offers a secure and customizable solution for real-time messaging, enabling users to communicate conveniently and efficiently. Available on both Android and iOS, the app's user-friendly interface makes it easy to stay connected with friends, family, and colleagues.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1914782" y="1914782"/>
            <a:ext cx="10287000" cy="64574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59767" y="7338104"/>
            <a:ext cx="3785573" cy="37993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3446">
            <a:off x="11235063" y="7026504"/>
            <a:ext cx="3848368" cy="37993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360006">
            <a:off x="3203279" y="7018222"/>
            <a:ext cx="3848368" cy="37993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3446">
            <a:off x="15062119" y="6623716"/>
            <a:ext cx="3785573" cy="379938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60006">
            <a:off x="-561383" y="6619233"/>
            <a:ext cx="3785573" cy="379938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9231994">
            <a:off x="-620670" y="-749054"/>
            <a:ext cx="3497333" cy="351009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129529">
            <a:off x="15630711" y="-726349"/>
            <a:ext cx="3497333" cy="351009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651142" y="1527610"/>
            <a:ext cx="8991531" cy="212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6"/>
              </a:lnSpc>
            </a:pPr>
            <a:r>
              <a:rPr lang="en-US" sz="7897" spc="1192">
                <a:solidFill>
                  <a:srgbClr val="2F3657"/>
                </a:solidFill>
                <a:latin typeface="Raleway Heavy"/>
              </a:rPr>
              <a:t>TEAM MEMBER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7543" y="4148935"/>
            <a:ext cx="11834677" cy="167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0"/>
              </a:lnSpc>
            </a:pPr>
            <a:r>
              <a:rPr lang="en-US" sz="2953">
                <a:solidFill>
                  <a:srgbClr val="464D70"/>
                </a:solidFill>
                <a:latin typeface="Raleway"/>
              </a:rPr>
              <a:t>6388053 CHAYANIS S.</a:t>
            </a:r>
          </a:p>
          <a:p>
            <a:pPr algn="ctr">
              <a:lnSpc>
                <a:spcPts val="4430"/>
              </a:lnSpc>
            </a:pPr>
            <a:r>
              <a:rPr lang="en-US" sz="2953">
                <a:solidFill>
                  <a:srgbClr val="464D70"/>
                </a:solidFill>
                <a:latin typeface="Raleway"/>
              </a:rPr>
              <a:t>6388057 PHAKRADA S.</a:t>
            </a:r>
          </a:p>
          <a:p>
            <a:pPr algn="ctr">
              <a:lnSpc>
                <a:spcPts val="4430"/>
              </a:lnSpc>
            </a:pPr>
            <a:r>
              <a:rPr lang="en-US" sz="2953">
                <a:solidFill>
                  <a:srgbClr val="464D70"/>
                </a:solidFill>
                <a:latin typeface="Raleway"/>
              </a:rPr>
              <a:t> 6388198 THANCHANOK 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DAFhAnyBXuY</dc:identifier>
  <dcterms:modified xsi:type="dcterms:W3CDTF">2011-08-01T06:04:30Z</dcterms:modified>
  <cp:revision>1</cp:revision>
  <dc:title>053_057_198</dc:title>
</cp:coreProperties>
</file>